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302" r:id="rId4"/>
    <p:sldId id="303" r:id="rId5"/>
    <p:sldId id="304" r:id="rId6"/>
    <p:sldId id="305" r:id="rId7"/>
    <p:sldId id="306" r:id="rId8"/>
    <p:sldId id="307" r:id="rId9"/>
    <p:sldId id="257" r:id="rId10"/>
    <p:sldId id="258" r:id="rId11"/>
    <p:sldId id="279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7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8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8" r:id="rId48"/>
    <p:sldId id="295" r:id="rId49"/>
    <p:sldId id="296" r:id="rId50"/>
    <p:sldId id="297" r:id="rId51"/>
    <p:sldId id="299" r:id="rId52"/>
    <p:sldId id="300" r:id="rId53"/>
    <p:sldId id="308" r:id="rId54"/>
    <p:sldId id="309" r:id="rId55"/>
    <p:sldId id="310" r:id="rId56"/>
    <p:sldId id="312" r:id="rId57"/>
    <p:sldId id="311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78" d="100"/>
          <a:sy n="78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96E62-C7F3-D00A-EC4B-5E2EBBFBD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7A518-D220-E32B-267F-C4B570EEA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932ED-032C-C271-4786-C58D8E53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B9F75-79E2-7D81-F9E7-EB171704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3B329-DB7D-3EFE-CE32-013BFB367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2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8245-16DE-2010-B261-4F8CC3A3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6796A-3631-3849-BD72-6F3C311EB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78363-A6CF-3598-BBAF-D02982C72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55310-60D0-A769-DF5B-64ED86538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2C7BC-BD02-B534-2E12-6FA86D7C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66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D0058F-FF73-F0DF-55D1-AEBB5D233F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14E82C-17E7-BF3F-D5F5-0A80F0DFF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55DB3-3E12-935F-1EFB-5B99571A9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E2210-0D50-B601-03DC-B4CC75BE5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96060-DE5C-0E0E-FF16-1F72160C5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6340-511A-FC93-6ECD-511EB275C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1C2A-9879-104D-D7F7-A3D62B043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2E24E-E3A9-6D6E-0D85-787004B8A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C8F9A-86C5-4EBA-38B1-72DF3AC07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7DC9E-3D20-296F-FCB8-CD181AC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47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6F8DD-DD63-2688-E2F1-E00B8F42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DA26C-747A-4290-E19F-0021FD6ED2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7B51B-4A36-642E-9D89-7E833BE3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C95061-C786-9097-4B11-3D90E8B1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3C893-26B1-1F35-9C57-569E2F83A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88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0E70-7553-4672-4AC4-F9C8E886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2370C-3F0B-4F97-69B3-7CE73327CF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1A1DD-3DF5-370A-0ABE-986B739AB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4577D-AFC9-7A43-927F-2414F46D3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39B6F-738B-19FB-07E1-6BDDD653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07163-EC00-9E64-3212-14537C7D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51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37741-F528-9CDD-815F-48599662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1C180-3F9D-4EAA-9DFA-FE8FFBA2B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79E59-0545-7C44-A592-DFEA64D185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E270A-A3D5-4225-DDE1-3E33633900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C975A8-D608-706F-B854-02D7D8CE0F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B74944-30AC-D6B6-B192-DD027756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76347F-E6D6-CEB0-34DC-6E88080C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23CEC-853D-2635-75BB-244A8AFFC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07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89E3-13BE-715F-9686-31A6DAD9E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12617F-F213-523B-80D0-A254D674E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F8026-86BE-4161-4C1F-2FDD53F2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F8F0D5-CB89-9B97-F0AF-CAE839EC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3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DE202-830A-E69C-AD98-6C8812682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81141-4DA6-7853-C4E1-99A464402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385C-7C17-EA8C-2504-538B28BC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91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6EC60-E6AB-841F-48D7-A7F72325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3205C-7F67-9094-EEBA-F56944CE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205B1E-DAC6-9821-FC7C-D073208F58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961D4-FB67-3EA0-8198-5AC81FD7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E554D-A2D9-58DC-AB9F-C7B2C0796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0C5B2-1365-7CA2-0F54-3C200987E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5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B4C11-AE6B-0C63-BC82-7BC3B4646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060C6C-9B6C-3E2A-D925-C0BD560FBC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2841B-130E-A6F1-421D-35EBD3736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8BBC4-708D-ED3E-501D-7779B7CB1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F376F-339C-136F-65DD-5347FAD5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612BB-B0A3-1B3D-F2A0-F1543DB0D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70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07DA0-FE42-6B5A-1EF4-B84F085A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5EFA5-1026-45E6-8C0F-7A452BC53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ECD449-B409-3AA7-DD20-E958AAC310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6B7EC2-5864-4A02-9F8E-42AD6668521C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866AB-867B-9268-9F7C-B38D7EDB1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88876-4991-8874-F414-05A17EC2D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E0FFC1-EF3E-4578-868F-48D7C4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69A33-4626-BA94-56C9-EA3949C2F5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External system screens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F47D6-9258-D1B0-4DAD-6C6BE8707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Business cycles screens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43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63851-BB03-038D-C4C0-771A9EC81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تفعيل الخطة الوطنية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7DC4E46-6BE7-E0AD-EB89-7201BB94D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495" y="1825625"/>
            <a:ext cx="9089009" cy="4351338"/>
          </a:xfrm>
        </p:spPr>
      </p:pic>
    </p:spTree>
    <p:extLst>
      <p:ext uri="{BB962C8B-B14F-4D97-AF65-F5344CB8AC3E}">
        <p14:creationId xmlns:p14="http://schemas.microsoft.com/office/powerpoint/2010/main" val="2392135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F7B94D-3352-637E-4900-BEE17C4DA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897" y="1825625"/>
            <a:ext cx="9220205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89B7253-5C30-85FC-FBB4-96D79ACD5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تفعيل الخطة الوطنية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243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65B3-E95B-BCDE-755E-048EEDEC0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نشر معلومة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D60089-B992-A722-F2AB-E971C7376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127" y="1825625"/>
            <a:ext cx="9135746" cy="4351338"/>
          </a:xfrm>
        </p:spPr>
      </p:pic>
    </p:spTree>
    <p:extLst>
      <p:ext uri="{BB962C8B-B14F-4D97-AF65-F5344CB8AC3E}">
        <p14:creationId xmlns:p14="http://schemas.microsoft.com/office/powerpoint/2010/main" val="1067421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2DBE-9E1A-846A-2F99-A7E388FE3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نشر معلومة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94C124-4815-7761-6A8E-E72887601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579" y="1825625"/>
            <a:ext cx="8910842" cy="4351338"/>
          </a:xfrm>
        </p:spPr>
      </p:pic>
    </p:spTree>
    <p:extLst>
      <p:ext uri="{BB962C8B-B14F-4D97-AF65-F5344CB8AC3E}">
        <p14:creationId xmlns:p14="http://schemas.microsoft.com/office/powerpoint/2010/main" val="3195934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11AAB-C8CA-EA7A-B4F4-E62375808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نشر معلومة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6B532-4FD9-02AD-7EA6-E09544785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955" y="1825625"/>
            <a:ext cx="9390090" cy="4351338"/>
          </a:xfrm>
        </p:spPr>
      </p:pic>
    </p:spTree>
    <p:extLst>
      <p:ext uri="{BB962C8B-B14F-4D97-AF65-F5344CB8AC3E}">
        <p14:creationId xmlns:p14="http://schemas.microsoft.com/office/powerpoint/2010/main" val="1018009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9AED2-075E-D0A6-BFBB-8AFAAD55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نشر معلومة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91754-B119-D7C4-A494-0B7CD54F9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796" y="1825625"/>
            <a:ext cx="9438408" cy="4351338"/>
          </a:xfrm>
        </p:spPr>
      </p:pic>
    </p:spTree>
    <p:extLst>
      <p:ext uri="{BB962C8B-B14F-4D97-AF65-F5344CB8AC3E}">
        <p14:creationId xmlns:p14="http://schemas.microsoft.com/office/powerpoint/2010/main" val="4231515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1325-CC67-D36A-1623-CD5BD6D75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طلب معلومة عند القائد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130DE0-DD99-8B1A-F245-B71812028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588" y="1825625"/>
            <a:ext cx="9232823" cy="4351338"/>
          </a:xfrm>
        </p:spPr>
      </p:pic>
    </p:spTree>
    <p:extLst>
      <p:ext uri="{BB962C8B-B14F-4D97-AF65-F5344CB8AC3E}">
        <p14:creationId xmlns:p14="http://schemas.microsoft.com/office/powerpoint/2010/main" val="1686330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6E786-F71D-5880-FED8-3BBF23D40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طلب معلومة عند القائد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1AA6D82-7C30-57BC-6F35-882338B36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701" y="1825625"/>
            <a:ext cx="8966598" cy="4351338"/>
          </a:xfrm>
        </p:spPr>
      </p:pic>
    </p:spTree>
    <p:extLst>
      <p:ext uri="{BB962C8B-B14F-4D97-AF65-F5344CB8AC3E}">
        <p14:creationId xmlns:p14="http://schemas.microsoft.com/office/powerpoint/2010/main" val="1971654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DAC1-7FEE-AF8C-19F7-F12440DC3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طلب معلومة عند القائد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5267A-F59D-4C2C-418F-28536158E7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9426"/>
            <a:ext cx="10515600" cy="4163736"/>
          </a:xfrm>
        </p:spPr>
      </p:pic>
    </p:spTree>
    <p:extLst>
      <p:ext uri="{BB962C8B-B14F-4D97-AF65-F5344CB8AC3E}">
        <p14:creationId xmlns:p14="http://schemas.microsoft.com/office/powerpoint/2010/main" val="4207311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FAB5A-0C6A-2090-CD36-5F415B64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طلب معلومة عند القائد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8E1C89E-1F4C-9DE5-1777-2DE879E4A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6402" y="1825625"/>
            <a:ext cx="9139195" cy="4351338"/>
          </a:xfrm>
        </p:spPr>
      </p:pic>
    </p:spTree>
    <p:extLst>
      <p:ext uri="{BB962C8B-B14F-4D97-AF65-F5344CB8AC3E}">
        <p14:creationId xmlns:p14="http://schemas.microsoft.com/office/powerpoint/2010/main" val="3309727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CC78-A1F5-4E4C-E0B4-B3AC9F5AE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تسجيل الدخول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13ACDB-4676-4DA2-FECC-EC65DD30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273" y="1825625"/>
            <a:ext cx="9075453" cy="4351338"/>
          </a:xfrm>
        </p:spPr>
      </p:pic>
    </p:spTree>
    <p:extLst>
      <p:ext uri="{BB962C8B-B14F-4D97-AF65-F5344CB8AC3E}">
        <p14:creationId xmlns:p14="http://schemas.microsoft.com/office/powerpoint/2010/main" val="132998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83191-4C36-1715-0F8F-496F80AC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طلب معلومة عند القائد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6C5E16-1978-C440-57CF-6DB6F5F2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491" y="1825625"/>
            <a:ext cx="9221017" cy="4351338"/>
          </a:xfrm>
        </p:spPr>
      </p:pic>
    </p:spTree>
    <p:extLst>
      <p:ext uri="{BB962C8B-B14F-4D97-AF65-F5344CB8AC3E}">
        <p14:creationId xmlns:p14="http://schemas.microsoft.com/office/powerpoint/2010/main" val="191352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B892-5A4E-E915-0F08-93F0056F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طلب معلومة عند القائد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DD1F9E9-14EE-EE6C-5EF3-311FE04BA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446" y="1825625"/>
            <a:ext cx="9183107" cy="4351338"/>
          </a:xfrm>
        </p:spPr>
      </p:pic>
    </p:spTree>
    <p:extLst>
      <p:ext uri="{BB962C8B-B14F-4D97-AF65-F5344CB8AC3E}">
        <p14:creationId xmlns:p14="http://schemas.microsoft.com/office/powerpoint/2010/main" val="3017207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DA98-AEC4-0982-B986-CFBC15D60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طلب معلومة عند القائد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6CDCD8-CCB0-1548-D9B9-92B52B6A0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940" y="1825625"/>
            <a:ext cx="8994119" cy="4351338"/>
          </a:xfrm>
        </p:spPr>
      </p:pic>
    </p:spTree>
    <p:extLst>
      <p:ext uri="{BB962C8B-B14F-4D97-AF65-F5344CB8AC3E}">
        <p14:creationId xmlns:p14="http://schemas.microsoft.com/office/powerpoint/2010/main" val="1011806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BB6464-D20B-CDD0-2ED9-F804EFFCDE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228" y="1825625"/>
            <a:ext cx="888954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46AA0D3-AD34-4FD3-BC77-D8C70388C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معلومة عند القائد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FBEF3-718C-8A9C-3E21-3BAA7621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طلب توجيه عن القائد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93BA2-6017-26EB-0896-48B871FC8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036" y="1825625"/>
            <a:ext cx="9391927" cy="4351338"/>
          </a:xfrm>
        </p:spPr>
      </p:pic>
    </p:spTree>
    <p:extLst>
      <p:ext uri="{BB962C8B-B14F-4D97-AF65-F5344CB8AC3E}">
        <p14:creationId xmlns:p14="http://schemas.microsoft.com/office/powerpoint/2010/main" val="26004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6734E9-FF84-4022-10B1-B6C526B8D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500" y="1825625"/>
            <a:ext cx="8980999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E1E250D-6620-9F09-EA71-D72B121AB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توجيه عن القائد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60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B0A29E1-1979-2012-A8DB-49C60E5C0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6661" y="1825625"/>
            <a:ext cx="10038678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E734B5A-EB7E-B859-F6C4-85D24972A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توجيه عن القائد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7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DC12CE-91AF-33BB-4FF4-D28347A0E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401" y="1825625"/>
            <a:ext cx="9907198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74CD1D4-6A43-64F7-C2AB-2FBDFC59D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توجيه عن القائد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544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EA13AE-D09B-6323-2F46-19E019602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146" y="1825625"/>
            <a:ext cx="9265708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93CD66-8197-DF97-DC01-114827718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توجيه عن القائد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74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35BC6E-AAAF-A37B-0FEB-4FC3E6E79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527" y="1825625"/>
            <a:ext cx="8972945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080FE44-647C-E228-4614-303D8729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توجيه عن القائد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8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F2170-88CA-A286-A2EC-6F4500A06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الشاشة الرئيسية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84A293-8EFE-F61D-2873-F43E4E600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147" y="1825625"/>
            <a:ext cx="8855705" cy="4351338"/>
          </a:xfrm>
        </p:spPr>
      </p:pic>
    </p:spTree>
    <p:extLst>
      <p:ext uri="{BB962C8B-B14F-4D97-AF65-F5344CB8AC3E}">
        <p14:creationId xmlns:p14="http://schemas.microsoft.com/office/powerpoint/2010/main" val="1717519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423378F-3837-9A29-219B-0BC61933E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228" y="1825625"/>
            <a:ext cx="888954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F2B0F18-07FC-5798-3296-5A95E58E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توجيه عن القائد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55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B59BD-922F-247D-4C6A-3F3A4C952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طلب معلومة عند جهة او قيادة الحدث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1395E-2E99-4894-180D-057526D4E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947" y="1825625"/>
            <a:ext cx="10372106" cy="4351338"/>
          </a:xfrm>
        </p:spPr>
      </p:pic>
    </p:spTree>
    <p:extLst>
      <p:ext uri="{BB962C8B-B14F-4D97-AF65-F5344CB8AC3E}">
        <p14:creationId xmlns:p14="http://schemas.microsoft.com/office/powerpoint/2010/main" val="10807231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7AC3F0-18C4-098A-061E-400A3A179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803" y="1825625"/>
            <a:ext cx="9686393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C521475-4327-CB72-F2F7-E94650B4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معلومة عند جهة او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718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51FA4B-2A15-26E8-16E7-05B7878EE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894" y="1825625"/>
            <a:ext cx="10274211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D2BDB0-6675-EC9F-EB19-CE0199F85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معلومة عند جهة او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646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305AF8A-ADA2-528B-7BB7-351F9AEBA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8272"/>
            <a:ext cx="10515600" cy="312604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43A8CFA-E139-EE84-E4A7-2DD5A05EA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معلومة عند جهة او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44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5D96DFA-AD84-B270-7B97-7CCAA29C4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252" y="1825625"/>
            <a:ext cx="9099495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31C7021-BE8C-9BE6-C869-ADFCF348C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معلومة عند جهة او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48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E28760-BA5F-7DD0-44D8-05B4557CB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6884"/>
            <a:ext cx="10515600" cy="418881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946A1E4-5E19-FB88-E4D4-9C2823606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معلومة عند جهة او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23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2B4D5C-8B7B-D682-C13E-6B5DCB7BE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636" y="1825625"/>
            <a:ext cx="90227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8800D97-3B23-D640-5B3D-2CD79FCA9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معلومة عند جهة او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94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527E17-B5FF-62E8-82C4-152B99AA9A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100" y="1825625"/>
            <a:ext cx="10417800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0D0C9E0-16DF-BDEF-FE3A-2A95BE756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طلب معلومة عند جهة او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789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6FD26-E281-F98B-2178-6F6F0AF4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توصية بطلب توجيه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F7066E-D206-EFE1-5670-D0229B96F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4381"/>
            <a:ext cx="10515600" cy="4033826"/>
          </a:xfrm>
        </p:spPr>
      </p:pic>
    </p:spTree>
    <p:extLst>
      <p:ext uri="{BB962C8B-B14F-4D97-AF65-F5344CB8AC3E}">
        <p14:creationId xmlns:p14="http://schemas.microsoft.com/office/powerpoint/2010/main" val="579227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DFFE-137D-E83A-493B-0CB49415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رؤية البلاغات التى تنتظر ردك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C13CB-7F63-1CB5-B0EE-BF853E05B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099" y="1825625"/>
            <a:ext cx="10307802" cy="4351338"/>
          </a:xfrm>
        </p:spPr>
      </p:pic>
    </p:spTree>
    <p:extLst>
      <p:ext uri="{BB962C8B-B14F-4D97-AF65-F5344CB8AC3E}">
        <p14:creationId xmlns:p14="http://schemas.microsoft.com/office/powerpoint/2010/main" val="552060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B341A05-2668-15E4-2495-B2FC8F3CC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4636" y="1825625"/>
            <a:ext cx="9022727" cy="4351338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BAEFEC7-7112-0A36-E4F1-53F5CD96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بطلب توجيه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712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0F4577-E85E-2B37-56F0-238629504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37059"/>
            <a:ext cx="10515600" cy="392846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00CA280-8C85-81D3-2ACC-F511D1C40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بطلب توجيه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018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D9D429-5B87-C8EC-F50F-B728F2695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8159" y="1825625"/>
            <a:ext cx="8795681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96B0F0-9A65-3E25-61CE-9944585B6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بطلب توجيه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30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9F292C-C39C-26C7-F68D-F5E1A45EC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2247"/>
            <a:ext cx="10515600" cy="387809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5FDD942-BF2F-2799-8368-F278D1394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بطلب توجيه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8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FD47EE-BB15-400E-C397-E9C5E8365B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151" y="1825625"/>
            <a:ext cx="9203697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F2156C-E096-9E28-64DF-8FDA360F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بطلب توجيه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18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69CE4C-8353-8830-9CAC-F01F2B475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8401" y="1825625"/>
            <a:ext cx="8775198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992D8A-7101-2040-6A06-AD4A67DE7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بطلب توجيه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989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CEDF-6730-6189-B5D5-03BB6D1B3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اغلاق البلاغ عند الدفاع المدني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59584-F2BB-64F2-660C-005FFE71F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193" y="1825625"/>
            <a:ext cx="9635614" cy="4351338"/>
          </a:xfrm>
        </p:spPr>
      </p:pic>
    </p:spTree>
    <p:extLst>
      <p:ext uri="{BB962C8B-B14F-4D97-AF65-F5344CB8AC3E}">
        <p14:creationId xmlns:p14="http://schemas.microsoft.com/office/powerpoint/2010/main" val="3268456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9356F6-B150-3E60-6DD2-0035669DF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87654"/>
            <a:ext cx="10515600" cy="242727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6B59B31-772D-AEDC-4886-B671555FD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اغلاق البلاغ عند الدفاع المدني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193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D63C4-8B69-67D3-52F9-13884CB76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إنهاء تفعيل الخطة الوطنية عند قائد الحدث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46CD4-EF3C-A2BD-B51B-2CE74034B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0071" y="1825625"/>
            <a:ext cx="9051858" cy="4351338"/>
          </a:xfrm>
        </p:spPr>
      </p:pic>
    </p:spTree>
    <p:extLst>
      <p:ext uri="{BB962C8B-B14F-4D97-AF65-F5344CB8AC3E}">
        <p14:creationId xmlns:p14="http://schemas.microsoft.com/office/powerpoint/2010/main" val="403126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770AF59-1CC5-2947-661A-A55E08130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270" y="1825625"/>
            <a:ext cx="9363460" cy="4351338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30CFE6-E9A9-0C41-12F7-543A57ADE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إنهاء تفعيل الخطة الوطنية عند قائد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728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1CBF2-810C-1E8B-F35F-603503CB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رؤية جميع البلاغات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84DF8F-2060-7FB4-793D-4373967C1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5068" y="1825625"/>
            <a:ext cx="9141864" cy="4351338"/>
          </a:xfrm>
        </p:spPr>
      </p:pic>
    </p:spTree>
    <p:extLst>
      <p:ext uri="{BB962C8B-B14F-4D97-AF65-F5344CB8AC3E}">
        <p14:creationId xmlns:p14="http://schemas.microsoft.com/office/powerpoint/2010/main" val="18145556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E09BD-C32E-14D1-C1EB-2FE8E0488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919" y="1825625"/>
            <a:ext cx="8894161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BB84A7-E5B3-42AE-A0B2-68FD3003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إنهاء تفعيل الخطة الوطنية عند قائد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6740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2C46-4DD0-EFB1-43DB-C46885A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شاشات عضو الجهة الوطنية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EF32ED-28F7-D564-AD77-D35B382E9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200" y="1825625"/>
            <a:ext cx="9307600" cy="4351338"/>
          </a:xfrm>
        </p:spPr>
      </p:pic>
    </p:spTree>
    <p:extLst>
      <p:ext uri="{BB962C8B-B14F-4D97-AF65-F5344CB8AC3E}">
        <p14:creationId xmlns:p14="http://schemas.microsoft.com/office/powerpoint/2010/main" val="2348134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97EC1-E165-C339-D62A-8B2B06D62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914" y="1825625"/>
            <a:ext cx="9528171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04ECCF-58FD-1CAF-E583-8AE450FF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شاشات عضو الجهة الوطنية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3013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665E5-A623-A471-EF4B-597F9681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FFF732-2CA6-F9F2-B77F-E3EB0983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260" y="1825625"/>
            <a:ext cx="8933480" cy="4351338"/>
          </a:xfrm>
        </p:spPr>
      </p:pic>
    </p:spTree>
    <p:extLst>
      <p:ext uri="{BB962C8B-B14F-4D97-AF65-F5344CB8AC3E}">
        <p14:creationId xmlns:p14="http://schemas.microsoft.com/office/powerpoint/2010/main" val="8581266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F33D8-A2D7-B5F8-2E89-FDAD9E745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567" y="1825625"/>
            <a:ext cx="9906866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A5605C2-B329-73CE-D25D-17FB3C993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001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C4BE24-E282-858C-D494-A29AE163B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334" y="1825625"/>
            <a:ext cx="9361331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9F0CDB0-DC3E-A1BE-33E3-0E997CB79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981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C51608-8865-A44E-3686-C78EDE61E8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1586" y="1825625"/>
            <a:ext cx="8748827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EB97375-34E7-7C04-5626-427E99E43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26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E59A6B-AB34-C4F0-1807-3C45725BC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368B78-265C-86BC-CBF2-102093745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568" y="1825625"/>
            <a:ext cx="9098863" cy="4351338"/>
          </a:xfrm>
        </p:spPr>
      </p:pic>
    </p:spTree>
    <p:extLst>
      <p:ext uri="{BB962C8B-B14F-4D97-AF65-F5344CB8AC3E}">
        <p14:creationId xmlns:p14="http://schemas.microsoft.com/office/powerpoint/2010/main" val="2083919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88660B-9BBE-81B0-C047-360F8A703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8107" y="1825625"/>
            <a:ext cx="8815785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81FBE4-0D6E-17F8-F31B-3A37B9B3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0872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6C101D-99CC-FC99-0F73-2F2CB855C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987" y="1825625"/>
            <a:ext cx="9054026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E8AF5A8-E4AF-F317-80AA-D9FFC0990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94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89499-E19C-6CBD-6414-C547D28D7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رؤية دليل العناوين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999D4-12F5-0BCE-9E79-61262FDF1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806" y="1825625"/>
            <a:ext cx="10098388" cy="4351338"/>
          </a:xfrm>
        </p:spPr>
      </p:pic>
    </p:spTree>
    <p:extLst>
      <p:ext uri="{BB962C8B-B14F-4D97-AF65-F5344CB8AC3E}">
        <p14:creationId xmlns:p14="http://schemas.microsoft.com/office/powerpoint/2010/main" val="3201299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A1B616-E53A-61D9-2EEA-EF6DFCC6B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93285"/>
            <a:ext cx="10515600" cy="381601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6AD9AF-EC36-454A-AC5F-6DFBAE49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730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4F399C-E6B2-7B52-1097-44092ADD3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562" y="1825625"/>
            <a:ext cx="8874875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CECCCD-E41C-D42A-598B-E6C0BD44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90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8646C3-C650-C2A8-91C0-75F15ACA7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7543"/>
            <a:ext cx="10515600" cy="4307501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94ECB4F-3A6E-BAB7-74D0-31FD28D3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7756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B49C33-9A6C-213D-D8F4-F1F04D1B0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846" y="1825625"/>
            <a:ext cx="9498308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7BB74DB-1847-7164-C82C-42803032E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ar-SA" dirty="0"/>
              <a:t>توصية بانهاء تفعيل الخطه الوطنية عند قيادة الحدث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1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6C4A-4373-92D5-11F1-D8E39BBC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رؤية الاعلانات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68311-14AC-A6B4-2A23-D82FB6565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0813"/>
            <a:ext cx="10515600" cy="4160961"/>
          </a:xfrm>
        </p:spPr>
      </p:pic>
    </p:spTree>
    <p:extLst>
      <p:ext uri="{BB962C8B-B14F-4D97-AF65-F5344CB8AC3E}">
        <p14:creationId xmlns:p14="http://schemas.microsoft.com/office/powerpoint/2010/main" val="339075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0B168-1D5F-C188-31FD-5E934539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رؤية الملفات العامة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9B577B-B43F-36F1-50B2-1E46DADB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5992"/>
            <a:ext cx="10515600" cy="4190603"/>
          </a:xfrm>
        </p:spPr>
      </p:pic>
    </p:spTree>
    <p:extLst>
      <p:ext uri="{BB962C8B-B14F-4D97-AF65-F5344CB8AC3E}">
        <p14:creationId xmlns:p14="http://schemas.microsoft.com/office/powerpoint/2010/main" val="397953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E29B-3032-DA74-80D3-87A5EC152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ar-SA" dirty="0"/>
              <a:t>تفعيل الخطه الوطنية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8BDF25E-8504-A283-94D8-EE6FD03BA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434" y="1825625"/>
            <a:ext cx="8951132" cy="4351338"/>
          </a:xfrm>
        </p:spPr>
      </p:pic>
    </p:spTree>
    <p:extLst>
      <p:ext uri="{BB962C8B-B14F-4D97-AF65-F5344CB8AC3E}">
        <p14:creationId xmlns:p14="http://schemas.microsoft.com/office/powerpoint/2010/main" val="2943190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307</Words>
  <Application>Microsoft Office PowerPoint</Application>
  <PresentationFormat>Widescreen</PresentationFormat>
  <Paragraphs>64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Aptos</vt:lpstr>
      <vt:lpstr>Aptos Display</vt:lpstr>
      <vt:lpstr>Arial</vt:lpstr>
      <vt:lpstr>Office Theme</vt:lpstr>
      <vt:lpstr>External system screens</vt:lpstr>
      <vt:lpstr>تسجيل الدخول</vt:lpstr>
      <vt:lpstr>الشاشة الرئيسية</vt:lpstr>
      <vt:lpstr>رؤية البلاغات التى تنتظر ردك</vt:lpstr>
      <vt:lpstr>رؤية جميع البلاغات</vt:lpstr>
      <vt:lpstr>رؤية دليل العناوين</vt:lpstr>
      <vt:lpstr>رؤية الاعلانات</vt:lpstr>
      <vt:lpstr>رؤية الملفات العامة</vt:lpstr>
      <vt:lpstr>تفعيل الخطه الوطنية</vt:lpstr>
      <vt:lpstr>تفعيل الخطة الوطنية</vt:lpstr>
      <vt:lpstr>تفعيل الخطة الوطنية</vt:lpstr>
      <vt:lpstr>نشر معلومة</vt:lpstr>
      <vt:lpstr>نشر معلومة</vt:lpstr>
      <vt:lpstr>نشر معلومة</vt:lpstr>
      <vt:lpstr>نشر معلومة</vt:lpstr>
      <vt:lpstr>طلب معلومة عند القائد</vt:lpstr>
      <vt:lpstr>طلب معلومة عند القائد</vt:lpstr>
      <vt:lpstr>طلب معلومة عند القائد</vt:lpstr>
      <vt:lpstr>طلب معلومة عند القائد</vt:lpstr>
      <vt:lpstr>طلب معلومة عند القائد</vt:lpstr>
      <vt:lpstr>طلب معلومة عند القائد</vt:lpstr>
      <vt:lpstr>طلب معلومة عند القائد</vt:lpstr>
      <vt:lpstr>طلب معلومة عند القائد</vt:lpstr>
      <vt:lpstr>طلب توجيه عن القائد</vt:lpstr>
      <vt:lpstr>طلب توجيه عن القائد</vt:lpstr>
      <vt:lpstr>طلب توجيه عن القائد</vt:lpstr>
      <vt:lpstr>طلب توجيه عن القائد</vt:lpstr>
      <vt:lpstr>طلب توجيه عن القائد</vt:lpstr>
      <vt:lpstr>طلب توجيه عن القائد</vt:lpstr>
      <vt:lpstr>طلب توجيه عن القائد</vt:lpstr>
      <vt:lpstr>طلب معلومة عند جهة او قيادة الحدث</vt:lpstr>
      <vt:lpstr>طلب معلومة عند جهة او قيادة الحدث</vt:lpstr>
      <vt:lpstr>طلب معلومة عند جهة او قيادة الحدث</vt:lpstr>
      <vt:lpstr>طلب معلومة عند جهة او قيادة الحدث</vt:lpstr>
      <vt:lpstr>طلب معلومة عند جهة او قيادة الحدث</vt:lpstr>
      <vt:lpstr>طلب معلومة عند جهة او قيادة الحدث</vt:lpstr>
      <vt:lpstr>طلب معلومة عند جهة او قيادة الحدث</vt:lpstr>
      <vt:lpstr>طلب معلومة عند جهة او قيادة الحدث</vt:lpstr>
      <vt:lpstr>توصية بطلب توجيه</vt:lpstr>
      <vt:lpstr>توصية بطلب توجيه</vt:lpstr>
      <vt:lpstr>توصية بطلب توجيه</vt:lpstr>
      <vt:lpstr>توصية بطلب توجيه</vt:lpstr>
      <vt:lpstr>توصية بطلب توجيه</vt:lpstr>
      <vt:lpstr>توصية بطلب توجيه</vt:lpstr>
      <vt:lpstr>توصية بطلب توجيه</vt:lpstr>
      <vt:lpstr>اغلاق البلاغ عند الدفاع المدني</vt:lpstr>
      <vt:lpstr>اغلاق البلاغ عند الدفاع المدني</vt:lpstr>
      <vt:lpstr>إنهاء تفعيل الخطة الوطنية عند قائد الحدث</vt:lpstr>
      <vt:lpstr>إنهاء تفعيل الخطة الوطنية عند قائد الحدث</vt:lpstr>
      <vt:lpstr>إنهاء تفعيل الخطة الوطنية عند قائد الحدث</vt:lpstr>
      <vt:lpstr>شاشات عضو الجهة الوطنية</vt:lpstr>
      <vt:lpstr>شاشات عضو الجهة الوطنية</vt:lpstr>
      <vt:lpstr>توصية بانهاء تفعيل الخطه الوطنية عند قيادة الحدث</vt:lpstr>
      <vt:lpstr>توصية بانهاء تفعيل الخطه الوطنية عند قيادة الحدث</vt:lpstr>
      <vt:lpstr>توصية بانهاء تفعيل الخطه الوطنية عند قيادة الحدث</vt:lpstr>
      <vt:lpstr>توصية بانهاء تفعيل الخطه الوطنية عند قيادة الحدث</vt:lpstr>
      <vt:lpstr>توصية بانهاء تفعيل الخطه الوطنية عند قيادة الحدث</vt:lpstr>
      <vt:lpstr>توصية بانهاء تفعيل الخطه الوطنية عند قيادة الحدث</vt:lpstr>
      <vt:lpstr>توصية بانهاء تفعيل الخطه الوطنية عند قيادة الحدث</vt:lpstr>
      <vt:lpstr>توصية بانهاء تفعيل الخطه الوطنية عند قيادة الحدث</vt:lpstr>
      <vt:lpstr>توصية بانهاء تفعيل الخطه الوطنية عند قيادة الحدث</vt:lpstr>
      <vt:lpstr>توصية بانهاء تفعيل الخطه الوطنية عند قيادة الحدث</vt:lpstr>
      <vt:lpstr>توصية بانهاء تفعيل الخطه الوطنية عند قيادة الحدث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Youssef hassan</dc:creator>
  <cp:lastModifiedBy>Youssef hassan</cp:lastModifiedBy>
  <cp:revision>2</cp:revision>
  <dcterms:created xsi:type="dcterms:W3CDTF">2025-05-06T06:39:14Z</dcterms:created>
  <dcterms:modified xsi:type="dcterms:W3CDTF">2025-05-06T09:47:39Z</dcterms:modified>
</cp:coreProperties>
</file>